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Prata"/>
      <p:regular r:id="rId13"/>
    </p:embeddedFont>
    <p:embeddedFont>
      <p:font typeface="Ralew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75OPEeUuFmwpG2DtxFBfvj6dD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ata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327434"/>
            <a:ext cx="4919305" cy="357473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6150"/>
              <a:buFont typeface="Prata"/>
              <a:buNone/>
            </a:pPr>
            <a:r>
              <a:rPr lang="en-US" sz="61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Introducción a la biblioteca JSON en Python</a:t>
            </a:r>
            <a:endParaRPr b="0" i="0" sz="61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793790" y="5533801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de Python ofrece una forma eficaz de trabajar con datos JSON. Permite analizar fácilmente datos JSON en objetos Python y generar datos JSON a partir de objetos Python.</a:t>
            </a:r>
            <a:endParaRPr b="0" i="0" sz="1750" u="none" cap="none" strike="noStrike"/>
          </a:p>
        </p:txBody>
      </p:sp>
      <p:sp>
        <p:nvSpPr>
          <p:cNvPr id="52" name="Google Shape;52;p1"/>
          <p:cNvSpPr/>
          <p:nvPr/>
        </p:nvSpPr>
        <p:spPr>
          <a:xfrm>
            <a:off x="507751" y="7057275"/>
            <a:ext cx="8123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Raleway"/>
              <a:buNone/>
            </a:pPr>
            <a:r>
              <a:rPr b="1" lang="en-US" sz="22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Por Santiago Sanchez Hernandez - Manuel Valencia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167533"/>
            <a:ext cx="4919305" cy="3894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793803" y="1176225"/>
            <a:ext cx="9177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¿Qué es la biblioteca JSON?</a:t>
            </a:r>
            <a:endParaRPr b="0" i="0" sz="44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93790" y="222515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es un módulo de Python que proporciona funciones para codificar y decodificar datos JSON. Está integrada en la biblioteca estándar de Python, por lo que está disponible de inmediato.</a:t>
            </a:r>
            <a:endParaRPr b="0" i="0" sz="17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93790" y="3569018"/>
            <a:ext cx="3664863" cy="3484364"/>
          </a:xfrm>
          <a:prstGeom prst="roundRect">
            <a:avLst>
              <a:gd fmla="val 976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1020604" y="37958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Proposito:</a:t>
            </a:r>
            <a:endParaRPr b="0" i="0" sz="22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020604" y="4286250"/>
            <a:ext cx="321123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tiene como objetivo simplificar el proceso de trabajo con datos JSON en Python al proporcionar funciones para analizar y generar JSON.</a:t>
            </a:r>
            <a:endParaRPr b="0" i="0" sz="17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4685475" y="3569025"/>
            <a:ext cx="3851100" cy="3484200"/>
          </a:xfrm>
          <a:prstGeom prst="roundRect">
            <a:avLst>
              <a:gd fmla="val 976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912281" y="37958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Características</a:t>
            </a:r>
            <a:endParaRPr b="0" i="0" sz="22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4925725" y="4286250"/>
            <a:ext cx="40347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variedad de funciones, incluyendo `json.loads` para analizar cadenas JSON, `json.dumps` para serializar objetos Python en JSON          funciones para manejar  entrada/salida de archivos.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986" y="2120503"/>
            <a:ext cx="4944308" cy="39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/>
          <p:nvPr/>
        </p:nvSpPr>
        <p:spPr>
          <a:xfrm>
            <a:off x="6245066" y="944523"/>
            <a:ext cx="7626667" cy="1354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250"/>
              <a:buFont typeface="Prata"/>
              <a:buNone/>
            </a:pPr>
            <a:r>
              <a:rPr lang="en-US" sz="42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Funciones clave de la biblioteca JSON</a:t>
            </a:r>
            <a:endParaRPr b="0" i="0" sz="425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6245066" y="2624614"/>
            <a:ext cx="7626667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proporciona un conjunto de funciones esenciales que hacen que trabajar con datos JSON en Python sea eficiente e intuitivo.</a:t>
            </a:r>
            <a:endParaRPr b="0" i="0" sz="17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6245066" y="3805952"/>
            <a:ext cx="487680" cy="48768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6432828" y="3887153"/>
            <a:ext cx="112157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550"/>
              <a:buFont typeface="Prata"/>
              <a:buNone/>
            </a:pPr>
            <a:r>
              <a:rPr b="0" i="0" lang="en-US" sz="255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  <a:endParaRPr b="0" i="0" sz="25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6949440" y="3805952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json.loads()</a:t>
            </a:r>
            <a:endParaRPr b="0" i="0" sz="21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6949440" y="4274701"/>
            <a:ext cx="3000613" cy="1040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Esta función toma una cadena JSON como entrada y la convierte en un diccionario o lista de Python.</a:t>
            </a:r>
            <a:endParaRPr b="0" i="0" sz="17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10166747" y="3805952"/>
            <a:ext cx="487680" cy="48768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10310932" y="3887153"/>
            <a:ext cx="19931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550"/>
              <a:buFont typeface="Prata"/>
              <a:buNone/>
            </a:pPr>
            <a:r>
              <a:rPr b="0" i="0" lang="en-US" sz="255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  <a:endParaRPr b="0" i="0" sz="25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0871121" y="3805952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json.dumps()</a:t>
            </a:r>
            <a:endParaRPr b="0" i="0" sz="21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0871121" y="4274701"/>
            <a:ext cx="3000613" cy="1040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Esta función toma un diccionario o lista de Python como entrada y lo convierte en una cadena JSON.</a:t>
            </a:r>
            <a:endParaRPr b="0" i="0" sz="17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6245066" y="5775722"/>
            <a:ext cx="487680" cy="48768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388060" y="5856923"/>
            <a:ext cx="201573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550"/>
              <a:buFont typeface="Prata"/>
              <a:buNone/>
            </a:pPr>
            <a:r>
              <a:rPr b="0" i="0" lang="en-US" sz="255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b="0" i="0" sz="25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6949440" y="5924672"/>
            <a:ext cx="27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json.load()</a:t>
            </a:r>
            <a:endParaRPr b="0" i="0" sz="21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949440" y="6469696"/>
            <a:ext cx="3000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Esta función lee datos JSON de un archivo y los convierte en un objeto Python.</a:t>
            </a:r>
            <a:endParaRPr b="0" i="0" sz="17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10166747" y="5775722"/>
            <a:ext cx="487680" cy="48768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10315456" y="5856923"/>
            <a:ext cx="190262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550"/>
              <a:buFont typeface="Prata"/>
              <a:buNone/>
            </a:pPr>
            <a:r>
              <a:rPr b="0" i="0" lang="en-US" sz="255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  <a:endParaRPr b="0" i="0" sz="25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0871121" y="5924660"/>
            <a:ext cx="27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json.dump()</a:t>
            </a:r>
            <a:endParaRPr b="0" i="0" sz="21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0871121" y="6469696"/>
            <a:ext cx="3000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Esta función toma un objeto Python y lo escribe como datos JSON en un archivo.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335649"/>
            <a:ext cx="4919305" cy="355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6280204" y="1478150"/>
            <a:ext cx="757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Análisis de datos JSON</a:t>
            </a:r>
            <a:endParaRPr b="0" i="0" sz="44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6280190" y="252710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El análisis de datos JSON implica convertir una cadena JSON en un objeto Python que se puede manipular y acceder fácilmente.</a:t>
            </a:r>
            <a:endParaRPr b="0" i="0" sz="17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6280190" y="3508058"/>
            <a:ext cx="7556421" cy="3243263"/>
          </a:xfrm>
          <a:prstGeom prst="roundRect">
            <a:avLst>
              <a:gd fmla="val 1049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6268954" y="3816683"/>
            <a:ext cx="7578900" cy="3243300"/>
          </a:xfrm>
          <a:prstGeom prst="roundRect">
            <a:avLst>
              <a:gd fmla="val 1049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6507143" y="3592942"/>
            <a:ext cx="71253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json</a:t>
            </a: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json_string = '{"name": "John Doe", "age": 30, "city": "New York"}'</a:t>
            </a: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data = json.loads(json_string)</a:t>
            </a: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print(data["name"])  # Output: John Doe               </a:t>
            </a:r>
            <a:br>
              <a:rPr b="0" i="0" lang="en-US" sz="175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94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8693" y="259437"/>
            <a:ext cx="3152894" cy="2076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26528" y="3165875"/>
            <a:ext cx="8165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050"/>
              <a:buFont typeface="Prata"/>
              <a:buNone/>
            </a:pPr>
            <a:r>
              <a:rPr lang="en-US" sz="40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Generando datos JSON</a:t>
            </a:r>
            <a:endParaRPr b="0" i="0" sz="40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726525" y="4125875"/>
            <a:ext cx="14630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00"/>
              <a:buFont typeface="Raleway"/>
              <a:buNone/>
            </a:pPr>
            <a:r>
              <a:rPr lang="en-US" sz="16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generación de datos JSON implica convertir un objeto Python en una cadena JSON que se puede almacenar o transmitir como datos JSON.</a:t>
            </a:r>
            <a:endParaRPr b="0" i="0" sz="16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726519" y="4691539"/>
            <a:ext cx="13177361" cy="2968704"/>
          </a:xfrm>
          <a:prstGeom prst="roundRect">
            <a:avLst>
              <a:gd fmla="val 1049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716161" y="4847139"/>
            <a:ext cx="13198200" cy="2968800"/>
          </a:xfrm>
          <a:prstGeom prst="roundRect">
            <a:avLst>
              <a:gd fmla="val 1049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923687" y="4847153"/>
            <a:ext cx="12783026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00"/>
              <a:buFont typeface="Consolas"/>
              <a:buNone/>
            </a:pP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json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data = {"name": "Jane Smith", "age": 25, "city": "London"}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json_string = json.dumps(data)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print(json_string)  # Output: {"name": "Jane Smith", "age": 25, "city": "London"}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01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7368" y="240030"/>
            <a:ext cx="3415665" cy="192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672352" y="2929650"/>
            <a:ext cx="924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750"/>
              <a:buFont typeface="Prata"/>
              <a:buNone/>
            </a:pPr>
            <a:r>
              <a:rPr lang="en-US" sz="3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Trabajar con archivos JSON</a:t>
            </a:r>
            <a:endParaRPr b="0" i="0" sz="3750" u="none" cap="none" strike="noStrike"/>
          </a:p>
        </p:txBody>
      </p:sp>
      <p:sp>
        <p:nvSpPr>
          <p:cNvPr id="125" name="Google Shape;125;p6"/>
          <p:cNvSpPr/>
          <p:nvPr/>
        </p:nvSpPr>
        <p:spPr>
          <a:xfrm>
            <a:off x="672346" y="3818096"/>
            <a:ext cx="13285708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sz="15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le permite leer y escribir datos JSON desde y hacia archivos, lo que facilita el trabajo con datos JSON almacenados en archivos.</a:t>
            </a:r>
            <a:endParaRPr b="0" i="0" sz="150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672346" y="4341614"/>
            <a:ext cx="13285708" cy="3362325"/>
          </a:xfrm>
          <a:prstGeom prst="roundRect">
            <a:avLst>
              <a:gd fmla="val 857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662821" y="4341614"/>
            <a:ext cx="13304758" cy="3362325"/>
          </a:xfrm>
          <a:prstGeom prst="roundRect">
            <a:avLst>
              <a:gd fmla="val 857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54869" y="4485680"/>
            <a:ext cx="12920662" cy="3074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Consolas"/>
              <a:buNone/>
            </a:pP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json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# Read JSON data from a file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with open("data.json", "r") as f: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  data = json.load(f)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# Write JSON data to a file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with open("data.json", "w") as f: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  json.dump(data, f)</a:t>
            </a:r>
            <a:br>
              <a:rPr b="0" i="0" lang="en-US" sz="15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0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016" y="270153"/>
            <a:ext cx="2940248" cy="216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756653" y="3298975"/>
            <a:ext cx="7770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250"/>
              <a:buFont typeface="Prata"/>
              <a:buNone/>
            </a:pPr>
            <a:r>
              <a:rPr lang="en-US" sz="42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Manejo de errores JSON</a:t>
            </a:r>
            <a:endParaRPr b="0" i="0" sz="425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756642" y="4298871"/>
            <a:ext cx="13117116" cy="345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Raleway"/>
              <a:buNone/>
            </a:pPr>
            <a:r>
              <a:rPr lang="en-US" sz="17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Al trabajar con datos JSON, es importante gestionar posibles errores que puedan ocurrir durante el análisis o la generación.</a:t>
            </a:r>
            <a:endParaRPr b="0" i="0" sz="170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756642" y="4887873"/>
            <a:ext cx="13117116" cy="2745224"/>
          </a:xfrm>
          <a:prstGeom prst="roundRect">
            <a:avLst>
              <a:gd fmla="val 1181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745927" y="4887873"/>
            <a:ext cx="13138547" cy="2745224"/>
          </a:xfrm>
          <a:prstGeom prst="roundRect">
            <a:avLst>
              <a:gd fmla="val 1181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962025" y="5049917"/>
            <a:ext cx="12706350" cy="2421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00"/>
              <a:buFont typeface="Consolas"/>
              <a:buNone/>
            </a:pPr>
            <a: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json</a:t>
            </a: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try:</a:t>
            </a: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  json.loads('{"name": "John Doe", "age": 30, "city": "New York"}')</a:t>
            </a: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except json.JSONDecodeError as e:</a:t>
            </a: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  print(f"Error decoding JSON: {e}")</a:t>
            </a:r>
            <a:br>
              <a:rPr b="0" i="0" lang="en-US" sz="17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889" y="2457926"/>
            <a:ext cx="4970621" cy="3313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6208633" y="569000"/>
            <a:ext cx="7699534" cy="1289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050"/>
              <a:buFont typeface="Prata"/>
              <a:buNone/>
            </a:pPr>
            <a:r>
              <a:rPr lang="en-US" sz="40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Ejemplo práctico de uso de la biblioteca JSON</a:t>
            </a:r>
            <a:endParaRPr b="0" i="0" sz="4050" u="none" cap="none" strike="noStrike"/>
          </a:p>
        </p:txBody>
      </p:sp>
      <p:sp>
        <p:nvSpPr>
          <p:cNvPr id="149" name="Google Shape;149;p8"/>
          <p:cNvSpPr/>
          <p:nvPr/>
        </p:nvSpPr>
        <p:spPr>
          <a:xfrm>
            <a:off x="6208633" y="2168247"/>
            <a:ext cx="7699534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00"/>
              <a:buFont typeface="Raleway"/>
              <a:buNone/>
            </a:pPr>
            <a:r>
              <a:rPr lang="en-US" sz="16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biblioteca JSON se puede utilizar en una variedad de aplicaciones, desde el desarrollo web hasta el análisis de datos.</a:t>
            </a:r>
            <a:endParaRPr b="0" i="0" sz="1600" u="none" cap="none" strike="noStrike"/>
          </a:p>
        </p:txBody>
      </p:sp>
      <p:sp>
        <p:nvSpPr>
          <p:cNvPr id="150" name="Google Shape;150;p8"/>
          <p:cNvSpPr/>
          <p:nvPr/>
        </p:nvSpPr>
        <p:spPr>
          <a:xfrm>
            <a:off x="6208633" y="3060502"/>
            <a:ext cx="7699534" cy="4600099"/>
          </a:xfrm>
          <a:prstGeom prst="roundRect">
            <a:avLst>
              <a:gd fmla="val 673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6198394" y="3060502"/>
            <a:ext cx="7720013" cy="4600099"/>
          </a:xfrm>
          <a:prstGeom prst="roundRect">
            <a:avLst>
              <a:gd fmla="val 673" name="adj"/>
            </a:avLst>
          </a:prstGeom>
          <a:solidFill>
            <a:srgbClr val="443D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6404704" y="3060508"/>
            <a:ext cx="7307400" cy="4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00"/>
              <a:buFont typeface="Consolas"/>
              <a:buNone/>
            </a:pP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json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import requests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# Fetch data from a web API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response = requests.get("https://api.example.com/data")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# Parse the JSON response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data = json.loads(response.text)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# Access and process the data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print(data["name"])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  <a:t>print(data["location"])</a:t>
            </a:r>
            <a:br>
              <a:rPr b="0" i="0" lang="en-US" sz="1600" u="none" cap="none" strike="noStrike">
                <a:solidFill>
                  <a:srgbClr val="CFCBBF"/>
                </a:solidFill>
                <a:highlight>
                  <a:srgbClr val="443D09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2024-09-23T18:16:13Z</dcterms:created>
  <dc:creator>PptxGenJS</dc:creator>
</cp:coreProperties>
</file>